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8" r:id="rId2"/>
    <p:sldId id="265" r:id="rId3"/>
    <p:sldId id="275" r:id="rId4"/>
    <p:sldId id="266" r:id="rId5"/>
    <p:sldId id="259" r:id="rId6"/>
    <p:sldId id="280" r:id="rId7"/>
    <p:sldId id="282" r:id="rId8"/>
    <p:sldId id="292" r:id="rId9"/>
    <p:sldId id="281" r:id="rId10"/>
    <p:sldId id="260" r:id="rId11"/>
    <p:sldId id="283" r:id="rId12"/>
    <p:sldId id="261" r:id="rId13"/>
    <p:sldId id="277" r:id="rId14"/>
    <p:sldId id="267" r:id="rId15"/>
    <p:sldId id="300" r:id="rId16"/>
    <p:sldId id="301" r:id="rId17"/>
    <p:sldId id="303" r:id="rId18"/>
    <p:sldId id="268" r:id="rId19"/>
    <p:sldId id="269" r:id="rId20"/>
    <p:sldId id="284" r:id="rId21"/>
    <p:sldId id="285" r:id="rId22"/>
    <p:sldId id="286" r:id="rId23"/>
    <p:sldId id="287" r:id="rId24"/>
    <p:sldId id="288" r:id="rId25"/>
    <p:sldId id="278" r:id="rId26"/>
    <p:sldId id="289" r:id="rId27"/>
    <p:sldId id="271" r:id="rId28"/>
    <p:sldId id="293" r:id="rId29"/>
    <p:sldId id="294" r:id="rId30"/>
    <p:sldId id="295" r:id="rId31"/>
    <p:sldId id="296" r:id="rId32"/>
    <p:sldId id="297" r:id="rId33"/>
    <p:sldId id="298" r:id="rId34"/>
    <p:sldId id="299" r:id="rId35"/>
    <p:sldId id="279" r:id="rId36"/>
    <p:sldId id="290" r:id="rId37"/>
    <p:sldId id="291" r:id="rId38"/>
    <p:sldId id="272" r:id="rId39"/>
    <p:sldId id="273" r:id="rId40"/>
    <p:sldId id="274" r:id="rId4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83003" autoAdjust="0"/>
  </p:normalViewPr>
  <p:slideViewPr>
    <p:cSldViewPr snapToGrid="0">
      <p:cViewPr varScale="1">
        <p:scale>
          <a:sx n="61" d="100"/>
          <a:sy n="61" d="100"/>
        </p:scale>
        <p:origin x="120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34</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37</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8</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10</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12</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16</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17</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2016/6/4</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2016/6/4</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41332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学生はどこまでが無料？</a:t>
            </a:r>
            <a:endParaRPr lang="en-US" altLang="ja-JP" sz="2000" dirty="0" smtClean="0"/>
          </a:p>
          <a:p>
            <a:pPr lvl="1"/>
            <a:endParaRPr lang="en-US" altLang="ja-JP" sz="1467"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560454"/>
            <a:ext cx="10979894" cy="1206500"/>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Visual Studio Professional Edition</a:t>
            </a:r>
            <a:r>
              <a:rPr lang="ja-JP" altLang="en-US" sz="2000" dirty="0" smtClean="0"/>
              <a:t>は有料</a:t>
            </a:r>
            <a:endParaRPr lang="en-US" altLang="ja-JP" sz="2000" dirty="0" smtClean="0"/>
          </a:p>
          <a:p>
            <a:r>
              <a:rPr lang="en-US" altLang="ja-JP" sz="1800" dirty="0" smtClean="0"/>
              <a:t>Community Edition</a:t>
            </a:r>
            <a:r>
              <a:rPr lang="ja-JP" altLang="en-US" sz="1800" dirty="0" smtClean="0"/>
              <a:t>は無料 </a:t>
            </a:r>
            <a:endParaRPr lang="en-US" altLang="ja-JP" sz="1800" dirty="0"/>
          </a:p>
          <a:p>
            <a:r>
              <a:rPr lang="en-US" altLang="ja-JP" sz="1800" dirty="0" smtClean="0"/>
              <a:t>UWP</a:t>
            </a:r>
            <a:r>
              <a:rPr lang="ja-JP" altLang="en-US" sz="1800" dirty="0" smtClean="0"/>
              <a:t>を開発する分になら</a:t>
            </a:r>
            <a:r>
              <a:rPr lang="en-US" altLang="ja-JP" sz="1800" dirty="0" smtClean="0"/>
              <a:t>Community Edition</a:t>
            </a:r>
            <a:r>
              <a:rPr lang="ja-JP" altLang="en-US" sz="1800" dirty="0" smtClean="0"/>
              <a:t>で十分</a:t>
            </a:r>
            <a:endParaRPr lang="en-US" altLang="ja-JP" sz="18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ja-JP" altLang="en-US" dirty="0"/>
              <a:t>画面</a:t>
            </a:r>
            <a:r>
              <a:rPr lang="ja-JP" altLang="en-US" dirty="0" smtClean="0"/>
              <a:t>の作り</a:t>
            </a:r>
            <a:r>
              <a:rPr lang="ja-JP" altLang="en-US" dirty="0"/>
              <a:t>方</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endParaRPr kumimoji="1" lang="ja-JP" altLang="en-US" sz="3200" dirty="0" smtClean="0"/>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endParaRPr kumimoji="1" lang="ja-JP" altLang="en-US" sz="3200" dirty="0" smtClean="0"/>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endParaRPr kumimoji="1" lang="ja-JP" altLang="en-US" sz="3200" dirty="0" smtClean="0"/>
          </a:p>
        </p:txBody>
      </p:sp>
    </p:spTree>
    <p:extLst>
      <p:ext uri="{BB962C8B-B14F-4D97-AF65-F5344CB8AC3E}">
        <p14:creationId xmlns:p14="http://schemas.microsoft.com/office/powerpoint/2010/main" val="3558863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9600" y="1220842"/>
            <a:ext cx="10972800" cy="702551"/>
          </a:xfrm>
        </p:spPr>
        <p:txBody>
          <a:bodyPr>
            <a:normAutofit fontScale="92500" lnSpcReduction="10000"/>
          </a:bodyPr>
          <a:lstStyle/>
          <a:p>
            <a:r>
              <a:rPr kumimoji="1" lang="ja-JP" altLang="en-US" dirty="0" smtClean="0"/>
              <a:t>アプリのプログラミング方法</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endParaRPr kumimoji="1" lang="ja-JP" altLang="en-US" sz="3200" dirty="0" smtClean="0"/>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endParaRPr kumimoji="1" lang="ja-JP" altLang="en-US" sz="3200" dirty="0" smtClean="0"/>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endParaRPr kumimoji="1" lang="ja-JP" altLang="en-US" sz="3200" dirty="0" smtClean="0"/>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endParaRPr kumimoji="1" lang="ja-JP" altLang="en-US" sz="2800" dirty="0" smtClean="0"/>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endParaRPr kumimoji="1" lang="ja-JP" altLang="en-US" sz="3200" dirty="0" smtClean="0"/>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spTree>
    <p:extLst>
      <p:ext uri="{BB962C8B-B14F-4D97-AF65-F5344CB8AC3E}">
        <p14:creationId xmlns:p14="http://schemas.microsoft.com/office/powerpoint/2010/main" val="1501190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endParaRPr kumimoji="1" lang="ja-JP" altLang="en-US" sz="3200" dirty="0" smtClean="0"/>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endParaRPr kumimoji="1" lang="ja-JP" altLang="en-US" sz="2800" dirty="0" smtClean="0"/>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endParaRPr kumimoji="1" lang="ja-JP" altLang="en-US" sz="3200" dirty="0" smtClean="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Tree>
    <p:extLst>
      <p:ext uri="{BB962C8B-B14F-4D97-AF65-F5344CB8AC3E}">
        <p14:creationId xmlns:p14="http://schemas.microsoft.com/office/powerpoint/2010/main" val="2932286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a:stretch>
            <a:fillRect/>
          </a:stretch>
        </p:blipFill>
        <p:spPr>
          <a:xfrm>
            <a:off x="7128165" y="900940"/>
            <a:ext cx="4823112" cy="281948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18338" y="1258785"/>
            <a:ext cx="8464062" cy="5189516"/>
          </a:xfrm>
        </p:spPr>
        <p:txBody>
          <a:bodyPr>
            <a:normAutofit/>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sz="2400" dirty="0" smtClean="0"/>
              <a:t>好きなもの</a:t>
            </a:r>
            <a:endParaRPr kumimoji="1" lang="en-US" altLang="ja-JP" sz="2400" dirty="0" smtClean="0"/>
          </a:p>
          <a:p>
            <a:pPr lvl="2"/>
            <a:r>
              <a:rPr lang="en-US" altLang="ja-JP" sz="1867" dirty="0" smtClean="0"/>
              <a:t>Windows Phone or Tablet etc..</a:t>
            </a:r>
          </a:p>
          <a:p>
            <a:pPr lvl="2"/>
            <a:r>
              <a:rPr kumimoji="1" lang="ja-JP" altLang="en-US" sz="1867" dirty="0" smtClean="0"/>
              <a:t>音声対話システム</a:t>
            </a:r>
            <a:endParaRPr kumimoji="1" lang="en-US" altLang="ja-JP" sz="1867" dirty="0" smtClean="0"/>
          </a:p>
          <a:p>
            <a:pPr lvl="2"/>
            <a:r>
              <a:rPr lang="ja-JP" altLang="en-US" sz="1867" dirty="0" smtClean="0"/>
              <a:t>パン</a:t>
            </a:r>
            <a:endParaRPr lang="en-US" altLang="ja-JP" sz="1867" dirty="0" smtClean="0"/>
          </a:p>
          <a:p>
            <a:pPr lvl="1"/>
            <a:r>
              <a:rPr kumimoji="1" lang="en-US" altLang="ja-JP" sz="2400" dirty="0" smtClean="0"/>
              <a:t>Twitter : </a:t>
            </a:r>
            <a:r>
              <a:rPr kumimoji="1" lang="en-US" altLang="ja-JP" sz="2400" b="1" dirty="0" smtClean="0">
                <a:solidFill>
                  <a:schemeClr val="accent6">
                    <a:lumMod val="75000"/>
                  </a:schemeClr>
                </a:solidFill>
              </a:rPr>
              <a:t>@</a:t>
            </a:r>
            <a:r>
              <a:rPr kumimoji="1" lang="en-US" altLang="ja-JP" sz="2400" b="1" dirty="0" err="1" smtClean="0">
                <a:solidFill>
                  <a:schemeClr val="accent6">
                    <a:lumMod val="75000"/>
                  </a:schemeClr>
                </a:solidFill>
              </a:rPr>
              <a:t>garicchi</a:t>
            </a:r>
            <a:endParaRPr kumimoji="1" lang="ja-JP" altLang="en-US" sz="2400" b="1" dirty="0">
              <a:solidFill>
                <a:schemeClr val="accent6">
                  <a:lumMod val="75000"/>
                </a:schemeClr>
              </a:solidFill>
            </a:endParaRPr>
          </a:p>
        </p:txBody>
      </p:sp>
      <p:pic>
        <p:nvPicPr>
          <p:cNvPr id="1026" name="Picture 2"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7401828" y="54659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1605171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a:t>
            </a:r>
            <a:r>
              <a:rPr lang="ja-JP" altLang="en-US" dirty="0"/>
              <a:t>方法</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rmAutofit fontScale="85000" lnSpcReduction="20000"/>
          </a:bodyPr>
          <a:lstStyle/>
          <a:p>
            <a:r>
              <a:rPr lang="ja-JP" altLang="en-US" sz="2400" dirty="0"/>
              <a:t>概要</a:t>
            </a:r>
            <a:endParaRPr lang="en-US" altLang="ja-JP" sz="2400" dirty="0"/>
          </a:p>
          <a:p>
            <a:pPr lvl="1"/>
            <a:r>
              <a:rPr lang="en-US" altLang="ja-JP" sz="2000" dirty="0" smtClean="0"/>
              <a:t>Universal Windows Platform</a:t>
            </a:r>
            <a:r>
              <a:rPr lang="ja-JP" altLang="en-US" sz="2000" dirty="0" smtClean="0"/>
              <a:t>と</a:t>
            </a:r>
            <a:r>
              <a:rPr lang="ja-JP" altLang="en-US" sz="2000" dirty="0"/>
              <a:t>は</a:t>
            </a:r>
            <a:endParaRPr lang="en-US" altLang="ja-JP" sz="2000" dirty="0"/>
          </a:p>
          <a:p>
            <a:pPr lvl="1"/>
            <a:r>
              <a:rPr lang="ja-JP" altLang="en-US" sz="2000" dirty="0"/>
              <a:t>必要な開発環境</a:t>
            </a:r>
            <a:endParaRPr lang="en-US" altLang="ja-JP" sz="2000" dirty="0"/>
          </a:p>
          <a:p>
            <a:pPr lvl="1"/>
            <a:r>
              <a:rPr lang="ja-JP" altLang="en-US" sz="2000" dirty="0"/>
              <a:t>競合製品と比べて</a:t>
            </a:r>
            <a:endParaRPr lang="en-US" altLang="ja-JP" sz="2000" dirty="0"/>
          </a:p>
          <a:p>
            <a:pPr lvl="1"/>
            <a:r>
              <a:rPr lang="ja-JP" altLang="en-US" sz="2000" dirty="0"/>
              <a:t>学生にとってうれしいこと</a:t>
            </a:r>
            <a:endParaRPr lang="en-US" altLang="ja-JP" sz="2000" dirty="0"/>
          </a:p>
          <a:p>
            <a:pPr lvl="1"/>
            <a:r>
              <a:rPr lang="ja-JP" altLang="en-US" sz="2000" dirty="0"/>
              <a:t>無料でできること、できないこと</a:t>
            </a:r>
            <a:endParaRPr lang="en-US" altLang="ja-JP" sz="2000" dirty="0"/>
          </a:p>
          <a:p>
            <a:r>
              <a:rPr lang="ja-JP" altLang="en-US" sz="2400" dirty="0"/>
              <a:t>開発入門</a:t>
            </a:r>
            <a:endParaRPr lang="en-US" altLang="ja-JP" sz="2400" dirty="0"/>
          </a:p>
          <a:p>
            <a:pPr lvl="1"/>
            <a:r>
              <a:rPr lang="ja-JP" altLang="en-US" sz="2000" dirty="0"/>
              <a:t>開発環境構築方法</a:t>
            </a:r>
            <a:endParaRPr lang="en-US" altLang="ja-JP" sz="2000" dirty="0"/>
          </a:p>
          <a:p>
            <a:pPr lvl="1"/>
            <a:r>
              <a:rPr lang="ja-JP" altLang="en-US" sz="2000" dirty="0"/>
              <a:t>新しくプロジェクトを</a:t>
            </a:r>
            <a:r>
              <a:rPr lang="ja-JP" altLang="en-US" sz="2000" dirty="0" smtClean="0"/>
              <a:t>作る</a:t>
            </a:r>
            <a:endParaRPr lang="en-US" altLang="ja-JP" sz="2000" dirty="0" smtClean="0"/>
          </a:p>
          <a:p>
            <a:pPr lvl="1"/>
            <a:r>
              <a:rPr lang="ja-JP" altLang="en-US" sz="2000" dirty="0" smtClean="0"/>
              <a:t>実行方法</a:t>
            </a:r>
            <a:endParaRPr lang="en-US" altLang="ja-JP" sz="2000" dirty="0"/>
          </a:p>
          <a:p>
            <a:pPr lvl="1"/>
            <a:r>
              <a:rPr lang="ja-JP" altLang="en-US" sz="2000" dirty="0"/>
              <a:t>デモ</a:t>
            </a:r>
            <a:endParaRPr lang="en-US" altLang="ja-JP" sz="2000" dirty="0"/>
          </a:p>
          <a:p>
            <a:r>
              <a:rPr lang="ja-JP" altLang="en-US" sz="2400" dirty="0"/>
              <a:t>さらに学ぶに</a:t>
            </a:r>
            <a:r>
              <a:rPr lang="ja-JP" altLang="en-US" sz="2400" dirty="0" smtClean="0"/>
              <a:t>は</a:t>
            </a:r>
            <a:endParaRPr lang="en-US" altLang="ja-JP" sz="2400" dirty="0" smtClean="0"/>
          </a:p>
          <a:p>
            <a:pPr lvl="1"/>
            <a:r>
              <a:rPr lang="ja-JP" altLang="en-US" sz="1900" dirty="0" smtClean="0"/>
              <a:t>公式サイトの見方</a:t>
            </a:r>
            <a:endParaRPr lang="en-US" altLang="ja-JP" sz="1900" dirty="0"/>
          </a:p>
          <a:p>
            <a:pPr lvl="1"/>
            <a:r>
              <a:rPr lang="ja-JP" altLang="en-US" sz="2000" dirty="0"/>
              <a:t>見るべき入門サイト、情報源</a:t>
            </a:r>
            <a:endParaRPr lang="en-US" altLang="ja-JP" sz="2000" dirty="0"/>
          </a:p>
          <a:p>
            <a:pPr lvl="1"/>
            <a:r>
              <a:rPr lang="ja-JP" altLang="en-US" sz="2000" dirty="0"/>
              <a:t>ユーザーコミュニティ</a:t>
            </a:r>
            <a:endParaRPr lang="en-US" altLang="ja-JP" sz="2000" dirty="0"/>
          </a:p>
          <a:p>
            <a:endParaRPr kumimoji="1" lang="ja-JP" altLang="en-US"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602506" y="1190697"/>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02506" y="3382912"/>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4"/>
          <a:stretch>
            <a:fillRect/>
          </a:stretch>
        </p:blipFill>
        <p:spPr>
          <a:xfrm>
            <a:off x="6282627" y="3963545"/>
            <a:ext cx="5695950" cy="2733675"/>
          </a:xfrm>
          <a:prstGeom prst="rect">
            <a:avLst/>
          </a:prstGeom>
        </p:spPr>
      </p:pic>
    </p:spTree>
    <p:extLst>
      <p:ext uri="{BB962C8B-B14F-4D97-AF65-F5344CB8AC3E}">
        <p14:creationId xmlns:p14="http://schemas.microsoft.com/office/powerpoint/2010/main" val="268008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000" dirty="0" smtClean="0"/>
              <a:t>Universal</a:t>
            </a:r>
            <a:r>
              <a:rPr lang="ja-JP" altLang="en-US" sz="2000" dirty="0" smtClean="0"/>
              <a:t> </a:t>
            </a:r>
            <a:r>
              <a:rPr lang="en-US" altLang="ja-JP" sz="2000" dirty="0" smtClean="0"/>
              <a:t>Windows App</a:t>
            </a:r>
            <a:r>
              <a:rPr lang="ja-JP" altLang="en-US" sz="2000" dirty="0" smtClean="0"/>
              <a:t>は</a:t>
            </a:r>
            <a:r>
              <a:rPr lang="en-US" altLang="ja-JP" sz="2000" dirty="0" smtClean="0"/>
              <a:t>Windows</a:t>
            </a:r>
            <a:r>
              <a:rPr lang="ja-JP" altLang="en-US" sz="2000" dirty="0" smtClean="0"/>
              <a:t>の新しいアプリの形である</a:t>
            </a:r>
            <a:endParaRPr lang="en-US" altLang="ja-JP" sz="2000" dirty="0" smtClean="0"/>
          </a:p>
          <a:p>
            <a:r>
              <a:rPr lang="ja-JP" altLang="en-US" sz="2000" dirty="0" smtClean="0"/>
              <a:t>様々なデバイス</a:t>
            </a:r>
            <a:r>
              <a:rPr lang="en-US" altLang="ja-JP" sz="2000" dirty="0" smtClean="0"/>
              <a:t>(</a:t>
            </a:r>
            <a:r>
              <a:rPr lang="en-US" altLang="ja-JP" sz="2000" dirty="0" err="1" smtClean="0"/>
              <a:t>IoT</a:t>
            </a:r>
            <a:r>
              <a:rPr lang="ja-JP" altLang="en-US" sz="2000" dirty="0" smtClean="0"/>
              <a:t>～</a:t>
            </a:r>
            <a:r>
              <a:rPr lang="en-US" altLang="ja-JP" sz="2000" dirty="0" err="1" smtClean="0"/>
              <a:t>HoloLends</a:t>
            </a:r>
            <a:r>
              <a:rPr lang="ja-JP" altLang="en-US" sz="2000" dirty="0" smtClean="0"/>
              <a:t>まで</a:t>
            </a:r>
            <a:r>
              <a:rPr lang="en-US" altLang="ja-JP" sz="2000" dirty="0" smtClean="0"/>
              <a:t>)</a:t>
            </a:r>
            <a:r>
              <a:rPr lang="ja-JP" altLang="en-US" sz="2000" dirty="0" smtClean="0"/>
              <a:t>において</a:t>
            </a:r>
            <a:r>
              <a:rPr lang="en-US" altLang="ja-JP" sz="2000" dirty="0" smtClean="0"/>
              <a:t>UWP</a:t>
            </a:r>
            <a:r>
              <a:rPr lang="ja-JP" altLang="en-US" sz="2000" dirty="0" smtClean="0"/>
              <a:t>が動く</a:t>
            </a:r>
            <a:endParaRPr lang="en-US" altLang="ja-JP" sz="2000" dirty="0" smtClean="0"/>
          </a:p>
          <a:p>
            <a:r>
              <a:rPr lang="ja-JP" altLang="en-US" sz="2000" dirty="0" smtClean="0"/>
              <a:t>様々なプログラミング言語で作ることができる</a:t>
            </a:r>
            <a:endParaRPr lang="en-US" altLang="ja-JP" sz="2000" dirty="0" smtClean="0"/>
          </a:p>
          <a:p>
            <a:r>
              <a:rPr lang="ja-JP" altLang="en-US" sz="2000" dirty="0" smtClean="0"/>
              <a:t>無料で開発、学生なら無料でストアに公開することもできる</a:t>
            </a:r>
            <a:endParaRPr lang="en-US" altLang="ja-JP" sz="2000" dirty="0" smtClean="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a:t>
            </a:r>
            <a:endParaRPr kumimoji="1" lang="ja-JP" altLang="en-US" sz="1734" dirty="0"/>
          </a:p>
        </p:txBody>
      </p:sp>
      <p:pic>
        <p:nvPicPr>
          <p:cNvPr id="5" name="図 4"/>
          <p:cNvPicPr>
            <a:picLocks noChangeAspect="1"/>
          </p:cNvPicPr>
          <p:nvPr/>
        </p:nvPicPr>
        <p:blipFill>
          <a:blip r:embed="rId3"/>
          <a:stretch>
            <a:fillRect/>
          </a:stretch>
        </p:blipFill>
        <p:spPr>
          <a:xfrm>
            <a:off x="5877239" y="2842329"/>
            <a:ext cx="5869002" cy="3844220"/>
          </a:xfrm>
          <a:prstGeom prst="rect">
            <a:avLst/>
          </a:prstGeom>
        </p:spPr>
      </p:pic>
      <p:pic>
        <p:nvPicPr>
          <p:cNvPr id="6" name="図 5"/>
          <p:cNvPicPr>
            <a:picLocks noChangeAspect="1"/>
          </p:cNvPicPr>
          <p:nvPr/>
        </p:nvPicPr>
        <p:blipFill>
          <a:blip r:embed="rId4"/>
          <a:stretch>
            <a:fillRect/>
          </a:stretch>
        </p:blipFill>
        <p:spPr>
          <a:xfrm>
            <a:off x="602506" y="3672023"/>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a:stretch>
            <a:fillRect/>
          </a:stretch>
        </p:blipFill>
        <p:spPr>
          <a:xfrm>
            <a:off x="412318" y="2120891"/>
            <a:ext cx="2643075" cy="2148146"/>
          </a:xfrm>
          <a:prstGeom prst="rect">
            <a:avLst/>
          </a:prstGeom>
        </p:spPr>
      </p:pic>
      <p:pic>
        <p:nvPicPr>
          <p:cNvPr id="5" name="図 4"/>
          <p:cNvPicPr>
            <a:picLocks noChangeAspect="1"/>
          </p:cNvPicPr>
          <p:nvPr/>
        </p:nvPicPr>
        <p:blipFill>
          <a:blip r:embed="rId4"/>
          <a:stretch>
            <a:fillRect/>
          </a:stretch>
        </p:blipFill>
        <p:spPr>
          <a:xfrm>
            <a:off x="3807349" y="2120891"/>
            <a:ext cx="3586391" cy="2005642"/>
          </a:xfrm>
          <a:prstGeom prst="rect">
            <a:avLst/>
          </a:prstGeom>
        </p:spPr>
      </p:pic>
      <p:pic>
        <p:nvPicPr>
          <p:cNvPr id="7" name="図 6"/>
          <p:cNvPicPr>
            <a:picLocks noChangeAspect="1"/>
          </p:cNvPicPr>
          <p:nvPr/>
        </p:nvPicPr>
        <p:blipFill>
          <a:blip r:embed="rId5"/>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29" name="図 28"/>
          <p:cNvPicPr>
            <a:picLocks noChangeAspect="1"/>
          </p:cNvPicPr>
          <p:nvPr/>
        </p:nvPicPr>
        <p:blipFill>
          <a:blip r:embed="rId4"/>
          <a:stretch>
            <a:fillRect/>
          </a:stretch>
        </p:blipFill>
        <p:spPr>
          <a:xfrm>
            <a:off x="6008913" y="3018706"/>
            <a:ext cx="5939519" cy="3324301"/>
          </a:xfrm>
          <a:prstGeom prst="rect">
            <a:avLst/>
          </a:prstGeom>
        </p:spPr>
      </p:pic>
      <p:sp>
        <p:nvSpPr>
          <p:cNvPr id="30" name="正方形/長方形 29"/>
          <p:cNvSpPr/>
          <p:nvPr/>
        </p:nvSpPr>
        <p:spPr>
          <a:xfrm>
            <a:off x="6397253" y="6394059"/>
            <a:ext cx="5625258" cy="369332"/>
          </a:xfrm>
          <a:prstGeom prst="rect">
            <a:avLst/>
          </a:prstGeom>
        </p:spPr>
        <p:txBody>
          <a:bodyPr wrap="none">
            <a:spAutoFit/>
          </a:bodyPr>
          <a:lstStyle/>
          <a:p>
            <a:r>
              <a:rPr lang="en-US" altLang="ja-JP" dirty="0"/>
              <a:t>https://www.youtube.com/watch?v=A60FhfG8U64</a:t>
            </a:r>
            <a:endParaRPr lang="ja-JP" altLang="en-US" dirty="0"/>
          </a:p>
        </p:txBody>
      </p: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11069864" cy="4260272"/>
          </a:xfrm>
        </p:spPr>
        <p:txBody>
          <a:bodyPr>
            <a:normAutofit/>
          </a:bodyPr>
          <a:lstStyle/>
          <a:p>
            <a:r>
              <a:rPr kumimoji="1" lang="ja-JP" altLang="en-US" sz="2400" dirty="0" smtClean="0"/>
              <a:t>ソフトウエアの配布方法の進化</a:t>
            </a:r>
            <a:endParaRPr kumimoji="1" lang="en-US" altLang="ja-JP" sz="2400" dirty="0" smtClean="0"/>
          </a:p>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kumimoji="1" lang="en-US" altLang="ja-JP" sz="1867" dirty="0"/>
          </a:p>
          <a:p>
            <a:endParaRPr kumimoji="1" lang="ja-JP" altLang="en-US" sz="2400" dirty="0"/>
          </a:p>
        </p:txBody>
      </p:sp>
      <p:pic>
        <p:nvPicPr>
          <p:cNvPr id="4" name="図 3"/>
          <p:cNvPicPr>
            <a:picLocks noChangeAspect="1"/>
          </p:cNvPicPr>
          <p:nvPr/>
        </p:nvPicPr>
        <p:blipFill>
          <a:blip r:embed="rId3"/>
          <a:stretch>
            <a:fillRect/>
          </a:stretch>
        </p:blipFill>
        <p:spPr>
          <a:xfrm>
            <a:off x="6276109" y="2556907"/>
            <a:ext cx="5821506" cy="4193287"/>
          </a:xfrm>
          <a:prstGeom prst="rect">
            <a:avLst/>
          </a:prstGeom>
        </p:spPr>
      </p:pic>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1811</TotalTime>
  <Words>1399</Words>
  <Application>Microsoft Office PowerPoint</Application>
  <PresentationFormat>ワイド画面</PresentationFormat>
  <Paragraphs>349</Paragraphs>
  <Slides>40</Slides>
  <Notes>11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40</vt:i4>
      </vt:variant>
    </vt:vector>
  </HeadingPairs>
  <TitlesOfParts>
    <vt:vector size="47"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UWPアプリの作り方</vt:lpstr>
      <vt:lpstr>UWPアプリの作り方</vt:lpstr>
      <vt:lpstr>アプリの基本はイベントとプロパティ</vt:lpstr>
      <vt:lpstr>開発環境構築方法</vt:lpstr>
      <vt:lpstr>新しくプロジェクトを作る</vt:lpstr>
      <vt:lpstr>新しくプロジェクトを作る</vt:lpstr>
      <vt:lpstr>新しくプロジェクトを作る</vt:lpstr>
      <vt:lpstr>アプリの基本形を作る</vt:lpstr>
      <vt:lpstr>アプリの基本形を作る</vt:lpstr>
      <vt:lpstr>アプリの基本形を作る</vt:lpstr>
      <vt:lpstr>実行方法</vt:lpstr>
      <vt:lpstr>実行方法</vt:lpstr>
      <vt:lpstr>さらに学ぶには</vt:lpstr>
      <vt:lpstr>ゲームプログラミングについて</vt:lpstr>
      <vt:lpstr>Cocos-2dx UWP開発</vt:lpstr>
      <vt:lpstr>Python 2.7.xのインストール</vt:lpstr>
      <vt:lpstr>Cocos-2dxのインストール</vt:lpstr>
      <vt:lpstr>新しくプロジェクトを作る</vt:lpstr>
      <vt:lpstr>プロジェクトを実行する</vt:lpstr>
      <vt:lpstr>プロジェクトを実行する</vt:lpstr>
      <vt:lpstr>公式サイトの見方 – 入門編</vt:lpstr>
      <vt:lpstr>公式サイトの見方 – 応用編</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410</cp:revision>
  <dcterms:created xsi:type="dcterms:W3CDTF">2016-04-23T07:57:40Z</dcterms:created>
  <dcterms:modified xsi:type="dcterms:W3CDTF">2016-06-04T12:22:08Z</dcterms:modified>
</cp:coreProperties>
</file>